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57" d="100"/>
          <a:sy n="157" d="100"/>
        </p:scale>
        <p:origin x="-23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D2D2B-4EB0-42E3-96B3-4ED3DA4FE61C}" type="datetimeFigureOut">
              <a:rPr lang="it-IT" smtClean="0"/>
              <a:t>13/06/2022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56B5-0485-4D09-8287-FF7BC998DDC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D2D2B-4EB0-42E3-96B3-4ED3DA4FE61C}" type="datetimeFigureOut">
              <a:rPr lang="it-IT" smtClean="0"/>
              <a:t>13/06/2022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56B5-0485-4D09-8287-FF7BC998DDC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D2D2B-4EB0-42E3-96B3-4ED3DA4FE61C}" type="datetimeFigureOut">
              <a:rPr lang="it-IT" smtClean="0"/>
              <a:t>13/06/2022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56B5-0485-4D09-8287-FF7BC998DDC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D2D2B-4EB0-42E3-96B3-4ED3DA4FE61C}" type="datetimeFigureOut">
              <a:rPr lang="it-IT" smtClean="0"/>
              <a:t>13/06/2022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56B5-0485-4D09-8287-FF7BC998DDC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D2D2B-4EB0-42E3-96B3-4ED3DA4FE61C}" type="datetimeFigureOut">
              <a:rPr lang="it-IT" smtClean="0"/>
              <a:t>13/06/2022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56B5-0485-4D09-8287-FF7BC998DDC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D2D2B-4EB0-42E3-96B3-4ED3DA4FE61C}" type="datetimeFigureOut">
              <a:rPr lang="it-IT" smtClean="0"/>
              <a:t>13/06/2022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56B5-0485-4D09-8287-FF7BC998DDC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D2D2B-4EB0-42E3-96B3-4ED3DA4FE61C}" type="datetimeFigureOut">
              <a:rPr lang="it-IT" smtClean="0"/>
              <a:t>13/06/2022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56B5-0485-4D09-8287-FF7BC998DDC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D2D2B-4EB0-42E3-96B3-4ED3DA4FE61C}" type="datetimeFigureOut">
              <a:rPr lang="it-IT" smtClean="0"/>
              <a:t>13/06/2022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56B5-0485-4D09-8287-FF7BC998DDC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D2D2B-4EB0-42E3-96B3-4ED3DA4FE61C}" type="datetimeFigureOut">
              <a:rPr lang="it-IT" smtClean="0"/>
              <a:t>13/06/2022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56B5-0485-4D09-8287-FF7BC998DDC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D2D2B-4EB0-42E3-96B3-4ED3DA4FE61C}" type="datetimeFigureOut">
              <a:rPr lang="it-IT" smtClean="0"/>
              <a:t>13/06/2022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56B5-0485-4D09-8287-FF7BC998DDC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D2D2B-4EB0-42E3-96B3-4ED3DA4FE61C}" type="datetimeFigureOut">
              <a:rPr lang="it-IT" smtClean="0"/>
              <a:t>13/06/2022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F56B5-0485-4D09-8287-FF7BC998DDC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0D2D2B-4EB0-42E3-96B3-4ED3DA4FE61C}" type="datetimeFigureOut">
              <a:rPr lang="it-IT" smtClean="0"/>
              <a:t>13/06/2022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F56B5-0485-4D09-8287-FF7BC998DDCC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Rettangolo 3"/>
          <p:cNvSpPr/>
          <p:nvPr/>
        </p:nvSpPr>
        <p:spPr>
          <a:xfrm>
            <a:off x="2699792" y="980728"/>
            <a:ext cx="36004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COMUNE </a:t>
            </a:r>
            <a:r>
              <a:rPr lang="it-IT" dirty="0" err="1" smtClean="0"/>
              <a:t>DI</a:t>
            </a:r>
            <a:r>
              <a:rPr lang="it-IT" dirty="0" smtClean="0"/>
              <a:t> BORGOSATOLLO</a:t>
            </a:r>
            <a:endParaRPr lang="it-IT" dirty="0"/>
          </a:p>
        </p:txBody>
      </p:sp>
      <p:sp>
        <p:nvSpPr>
          <p:cNvPr id="5" name="Rettangolo 4"/>
          <p:cNvSpPr/>
          <p:nvPr/>
        </p:nvSpPr>
        <p:spPr>
          <a:xfrm>
            <a:off x="611560" y="1916832"/>
            <a:ext cx="158417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ENTI VIGILATI</a:t>
            </a: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3131840" y="1916832"/>
            <a:ext cx="24482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SOCIETA’ PARTECIPATE</a:t>
            </a:r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6804248" y="1916832"/>
            <a:ext cx="165618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ENTI DIRITTO PRIVATO</a:t>
            </a:r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11560" y="2564904"/>
            <a:ext cx="158417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dirty="0" smtClean="0"/>
              <a:t>AZIENDA</a:t>
            </a:r>
            <a:r>
              <a:rPr lang="it-IT" dirty="0" smtClean="0"/>
              <a:t> </a:t>
            </a:r>
            <a:r>
              <a:rPr lang="it-IT" sz="1200" dirty="0" smtClean="0"/>
              <a:t>SPECIALE CONSORTILE BRESCIA EST</a:t>
            </a:r>
          </a:p>
          <a:p>
            <a:pPr algn="ctr"/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3131840" y="256490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dirty="0" smtClean="0"/>
              <a:t>BORGOSATOLLO SERVIZI SRL IN LIQUIDAZIONE</a:t>
            </a:r>
            <a:endParaRPr lang="it-IT" sz="1400" dirty="0"/>
          </a:p>
        </p:txBody>
      </p:sp>
      <p:sp>
        <p:nvSpPr>
          <p:cNvPr id="10" name="Rettangolo 9"/>
          <p:cNvSpPr/>
          <p:nvPr/>
        </p:nvSpPr>
        <p:spPr>
          <a:xfrm>
            <a:off x="3131840" y="3645024"/>
            <a:ext cx="244827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dirty="0" smtClean="0"/>
              <a:t>IDROELETTRICA </a:t>
            </a:r>
            <a:r>
              <a:rPr lang="it-IT" sz="1400" dirty="0" err="1" smtClean="0"/>
              <a:t>MCL</a:t>
            </a:r>
            <a:endParaRPr lang="it-IT" sz="1400" dirty="0"/>
          </a:p>
        </p:txBody>
      </p:sp>
      <p:sp>
        <p:nvSpPr>
          <p:cNvPr id="11" name="Rettangolo 10"/>
          <p:cNvSpPr/>
          <p:nvPr/>
        </p:nvSpPr>
        <p:spPr>
          <a:xfrm>
            <a:off x="6804248" y="2564904"/>
            <a:ext cx="165618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NESSUNO</a:t>
            </a:r>
            <a:endParaRPr lang="it-IT" dirty="0"/>
          </a:p>
        </p:txBody>
      </p:sp>
      <p:cxnSp>
        <p:nvCxnSpPr>
          <p:cNvPr id="13" name="Connettore 1 12"/>
          <p:cNvCxnSpPr/>
          <p:nvPr/>
        </p:nvCxnSpPr>
        <p:spPr>
          <a:xfrm>
            <a:off x="4211960" y="1556792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ttore 1 14"/>
          <p:cNvCxnSpPr/>
          <p:nvPr/>
        </p:nvCxnSpPr>
        <p:spPr>
          <a:xfrm>
            <a:off x="1259632" y="1772816"/>
            <a:ext cx="64087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2 26"/>
          <p:cNvCxnSpPr/>
          <p:nvPr/>
        </p:nvCxnSpPr>
        <p:spPr>
          <a:xfrm>
            <a:off x="1259632" y="1772816"/>
            <a:ext cx="0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ttore 2 31"/>
          <p:cNvCxnSpPr/>
          <p:nvPr/>
        </p:nvCxnSpPr>
        <p:spPr>
          <a:xfrm>
            <a:off x="4211960" y="1772816"/>
            <a:ext cx="0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ttore 2 35"/>
          <p:cNvCxnSpPr/>
          <p:nvPr/>
        </p:nvCxnSpPr>
        <p:spPr>
          <a:xfrm>
            <a:off x="7668344" y="1772816"/>
            <a:ext cx="0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ttore 2 38"/>
          <p:cNvCxnSpPr/>
          <p:nvPr/>
        </p:nvCxnSpPr>
        <p:spPr>
          <a:xfrm>
            <a:off x="4211960" y="2348880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ttore 2 41"/>
          <p:cNvCxnSpPr/>
          <p:nvPr/>
        </p:nvCxnSpPr>
        <p:spPr>
          <a:xfrm>
            <a:off x="4211960" y="3356992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ttore 2 43"/>
          <p:cNvCxnSpPr/>
          <p:nvPr/>
        </p:nvCxnSpPr>
        <p:spPr>
          <a:xfrm>
            <a:off x="1259632" y="2348880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ttore 2 45"/>
          <p:cNvCxnSpPr>
            <a:stCxn id="7" idx="2"/>
            <a:endCxn id="11" idx="0"/>
          </p:cNvCxnSpPr>
          <p:nvPr/>
        </p:nvCxnSpPr>
        <p:spPr>
          <a:xfrm>
            <a:off x="7632340" y="2348880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24</Words>
  <Application>Microsoft Office PowerPoint</Application>
  <PresentationFormat>Presentazione su schermo (4:3)</PresentationFormat>
  <Paragraphs>8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Tema di Office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ESbalzer</dc:creator>
  <cp:lastModifiedBy>ESbalzer</cp:lastModifiedBy>
  <cp:revision>2</cp:revision>
  <dcterms:created xsi:type="dcterms:W3CDTF">2022-06-13T12:52:41Z</dcterms:created>
  <dcterms:modified xsi:type="dcterms:W3CDTF">2022-06-13T13:01:25Z</dcterms:modified>
</cp:coreProperties>
</file>